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007579038" r:id="rId2"/>
    <p:sldId id="2007579039" r:id="rId3"/>
    <p:sldId id="2007579045" r:id="rId4"/>
    <p:sldId id="335" r:id="rId5"/>
    <p:sldId id="75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570E42-4E90-4B90-B0FF-4F4E742A41FC}" v="10" dt="2023-03-20T06:20:54.370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4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B0446-D793-4A04-AF5D-8AAF42493D4C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C3C34-BB3D-495C-913A-779B5DEE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5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6139"/>
            <a:ext cx="9144000" cy="3245724"/>
          </a:xfrm>
        </p:spPr>
        <p:txBody>
          <a:bodyPr anchor="ctr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14325"/>
            <a:ext cx="9144000" cy="453754"/>
          </a:xfrm>
        </p:spPr>
        <p:txBody>
          <a:bodyPr/>
          <a:lstStyle>
            <a:lvl1pPr marL="0" indent="0" algn="ctr">
              <a:buNone/>
              <a:defRPr sz="2399">
                <a:solidFill>
                  <a:schemeClr val="accent3"/>
                </a:solidFill>
              </a:defRPr>
            </a:lvl1pPr>
            <a:lvl2pPr marL="456963" indent="0" algn="ctr">
              <a:buNone/>
              <a:defRPr sz="1999"/>
            </a:lvl2pPr>
            <a:lvl3pPr marL="913923" indent="0" algn="ctr">
              <a:buNone/>
              <a:defRPr sz="1799"/>
            </a:lvl3pPr>
            <a:lvl4pPr marL="1370889" indent="0" algn="ctr">
              <a:buNone/>
              <a:defRPr sz="1599"/>
            </a:lvl4pPr>
            <a:lvl5pPr marL="1827852" indent="0" algn="ctr">
              <a:buNone/>
              <a:defRPr sz="1599"/>
            </a:lvl5pPr>
            <a:lvl6pPr marL="2284812" indent="0" algn="ctr">
              <a:buNone/>
              <a:defRPr sz="1599"/>
            </a:lvl6pPr>
            <a:lvl7pPr marL="2741775" indent="0" algn="ctr">
              <a:buNone/>
              <a:defRPr sz="1599"/>
            </a:lvl7pPr>
            <a:lvl8pPr marL="3198740" indent="0" algn="ctr">
              <a:buNone/>
              <a:defRPr sz="1599"/>
            </a:lvl8pPr>
            <a:lvl9pPr marL="3655703" indent="0" algn="ctr">
              <a:buNone/>
              <a:defRPr sz="15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0F54715-A93F-4896-93D9-0F87EC2FA63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700788" y="689925"/>
            <a:ext cx="2793600" cy="681042"/>
            <a:chOff x="2071" y="1578"/>
            <a:chExt cx="2587" cy="631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46B7DFA-C5E8-4F62-AD8D-4DEE7917FD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ABD64B8-C9CA-4D12-BB30-52ABBBA59E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B038732F-5EB5-436D-B40F-847E37FC09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2C29C81-DF56-4D2E-89D6-7B7333393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38DB0D8-2A95-458B-BC03-75E42A03A8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85FBA9D-B6C7-4BE7-90DC-3572BFC953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48DD9144-12C1-4B89-9F6D-92B4361D96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01B98C09-7AAE-43C7-82DE-9DB278B02F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F4FD3F7-7AD2-4CA4-8D7C-34E6C136A5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3F74A4C-3F35-49ED-8FDB-98270CD3D0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</p:grpSp>
    </p:spTree>
    <p:extLst>
      <p:ext uri="{BB962C8B-B14F-4D97-AF65-F5344CB8AC3E}">
        <p14:creationId xmlns:p14="http://schemas.microsoft.com/office/powerpoint/2010/main" val="91463865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78" y="1521183"/>
            <a:ext cx="5292112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6789" y="1521183"/>
            <a:ext cx="5292112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BEC790B-BB37-46AF-9CC2-582F081B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217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23EE699-16B4-4E6C-852E-7A2C3D133E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906" y="2"/>
            <a:ext cx="6095094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78" y="512498"/>
            <a:ext cx="5292112" cy="776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78" y="1521183"/>
            <a:ext cx="5292112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9767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23EE699-16B4-4E6C-852E-7A2C3D133E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-1"/>
            <a:ext cx="6095094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4203" y="512498"/>
            <a:ext cx="5274693" cy="776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4203" y="1521183"/>
            <a:ext cx="5274693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5407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Key Info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23EE699-16B4-4E6C-852E-7A2C3D133E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906" y="3429905"/>
            <a:ext cx="6095094" cy="342809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78" y="512498"/>
            <a:ext cx="5292112" cy="776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78" y="1521183"/>
            <a:ext cx="5292112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219E9-6258-4F28-A57E-2D2A7A1479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906" y="2"/>
            <a:ext cx="6095094" cy="3429905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spPr>
        <p:txBody>
          <a:bodyPr lIns="360000" tIns="360000" rIns="360000" bIns="360000" anchor="ctr"/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915743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arge 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1E61418-E972-40CA-AF1C-5059724D87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49841" y="2"/>
            <a:ext cx="8542159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238646-6FE3-4B78-8959-D99C1035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104" y="512498"/>
            <a:ext cx="2998167" cy="776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266B1-3B43-413F-B581-A2BA7F2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087E5-4709-465C-88EF-C43AFDD7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B354EE-31EA-4FC2-9496-7B6202183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F08074-975D-439A-8214-343997E501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104" y="1521183"/>
            <a:ext cx="2998558" cy="45173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59431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Dark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86AC41-762B-4924-A899-F81343A12E1E}"/>
              </a:ext>
            </a:extLst>
          </p:cNvPr>
          <p:cNvSpPr/>
          <p:nvPr userDrawn="1"/>
        </p:nvSpPr>
        <p:spPr>
          <a:xfrm>
            <a:off x="6096000" y="2"/>
            <a:ext cx="609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78" y="512498"/>
            <a:ext cx="5292112" cy="776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78" y="1521183"/>
            <a:ext cx="5292112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6789" y="1521183"/>
            <a:ext cx="5292112" cy="45173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2C549275-EEE9-45E1-A90E-88FF4243454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597543" y="6332830"/>
            <a:ext cx="1181358" cy="288000"/>
            <a:chOff x="2071" y="1578"/>
            <a:chExt cx="2587" cy="631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E67306C-D83D-439A-A42D-709340354A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D1EA00B-9688-4B43-BBAC-EB28102F25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9986679-F59A-47E3-9B50-AFB7A565C7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8F1B8FF5-9CE5-4766-B576-EBC2CC80AD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54C77E2-9DA6-4CF5-A591-E325C54632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F66E709-BE0A-4F12-9432-E758B38B5A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6" name="Oval 11">
              <a:extLst>
                <a:ext uri="{FF2B5EF4-FFF2-40B4-BE49-F238E27FC236}">
                  <a16:creationId xmlns:a16="http://schemas.microsoft.com/office/drawing/2014/main" id="{0206D854-B604-48EE-919B-064E5233BA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198EB32C-0E3F-4505-9A49-1059A6CE23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1A2FDBD3-5D09-43A6-B8DA-D6FC1307334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8A1865E5-DA78-4DF6-8B41-586B3F3646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</p:grpSp>
    </p:spTree>
    <p:extLst>
      <p:ext uri="{BB962C8B-B14F-4D97-AF65-F5344CB8AC3E}">
        <p14:creationId xmlns:p14="http://schemas.microsoft.com/office/powerpoint/2010/main" val="64411828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Dark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86AC41-762B-4924-A899-F81343A12E1E}"/>
              </a:ext>
            </a:extLst>
          </p:cNvPr>
          <p:cNvSpPr/>
          <p:nvPr userDrawn="1"/>
        </p:nvSpPr>
        <p:spPr>
          <a:xfrm>
            <a:off x="906" y="-1"/>
            <a:ext cx="6096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53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878" y="1521183"/>
            <a:ext cx="5292112" cy="45173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4203" y="512500"/>
            <a:ext cx="5274693" cy="776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4203" y="1521184"/>
            <a:ext cx="5274693" cy="45173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B354EE-31EA-4FC2-9496-7B62021832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5169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gradFill>
          <a:gsLst>
            <a:gs pos="50000">
              <a:srgbClr val="00E487"/>
            </a:gs>
            <a:gs pos="100000">
              <a:srgbClr val="1ECBD0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FD4E276-C47D-4F97-8D9E-FECD172C979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835683" y="2634179"/>
            <a:ext cx="6520638" cy="1589645"/>
            <a:chOff x="2071" y="1578"/>
            <a:chExt cx="2587" cy="631"/>
          </a:xfrm>
          <a:solidFill>
            <a:schemeClr val="bg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8587B0E-0CEF-4218-99CF-AE3634274F8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526A929-E098-4073-8B92-F18ED8E1D9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EDF465AE-39A5-4B73-8576-41C66C06A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A4DA928-058C-40DF-A9B6-21272F81C6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DBE2736-4D16-47F2-8CC1-7353D5B149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990E525-4DF6-403E-9092-24C5DCE5B33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114B85E-E1BE-464E-8E28-ACA4300CA4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BA160C3-B4E4-4003-BFF3-28A6B0C1B0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F26E6D7-1351-4C95-A3E8-FF86354A3C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A6E6734-7A5F-4A76-946D-520C7807BB3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</p:grpSp>
    </p:spTree>
    <p:extLst>
      <p:ext uri="{BB962C8B-B14F-4D97-AF65-F5344CB8AC3E}">
        <p14:creationId xmlns:p14="http://schemas.microsoft.com/office/powerpoint/2010/main" val="12429678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2546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38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6139"/>
            <a:ext cx="9144000" cy="3245724"/>
          </a:xfr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14325"/>
            <a:ext cx="9144000" cy="453754"/>
          </a:xfrm>
        </p:spPr>
        <p:txBody>
          <a:bodyPr/>
          <a:lstStyle>
            <a:lvl1pPr marL="0" indent="0" algn="ctr">
              <a:buNone/>
              <a:defRPr sz="2399">
                <a:solidFill>
                  <a:schemeClr val="accent3"/>
                </a:solidFill>
              </a:defRPr>
            </a:lvl1pPr>
            <a:lvl2pPr marL="456963" indent="0" algn="ctr">
              <a:buNone/>
              <a:defRPr sz="1999"/>
            </a:lvl2pPr>
            <a:lvl3pPr marL="913923" indent="0" algn="ctr">
              <a:buNone/>
              <a:defRPr sz="1799"/>
            </a:lvl3pPr>
            <a:lvl4pPr marL="1370889" indent="0" algn="ctr">
              <a:buNone/>
              <a:defRPr sz="1599"/>
            </a:lvl4pPr>
            <a:lvl5pPr marL="1827852" indent="0" algn="ctr">
              <a:buNone/>
              <a:defRPr sz="1599"/>
            </a:lvl5pPr>
            <a:lvl6pPr marL="2284812" indent="0" algn="ctr">
              <a:buNone/>
              <a:defRPr sz="1599"/>
            </a:lvl6pPr>
            <a:lvl7pPr marL="2741775" indent="0" algn="ctr">
              <a:buNone/>
              <a:defRPr sz="1599"/>
            </a:lvl7pPr>
            <a:lvl8pPr marL="3198740" indent="0" algn="ctr">
              <a:buNone/>
              <a:defRPr sz="1599"/>
            </a:lvl8pPr>
            <a:lvl9pPr marL="3655703" indent="0" algn="ctr">
              <a:buNone/>
              <a:defRPr sz="15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0F54715-A93F-4896-93D9-0F87EC2FA63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699200" y="689925"/>
            <a:ext cx="2793600" cy="681042"/>
            <a:chOff x="2071" y="1578"/>
            <a:chExt cx="2587" cy="631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46B7DFA-C5E8-4F62-AD8D-4DEE7917FD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ABD64B8-C9CA-4D12-BB30-52ABBBA59E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B038732F-5EB5-436D-B40F-847E37FC09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2C29C81-DF56-4D2E-89D6-7B7333393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38DB0D8-2A95-458B-BC03-75E42A03A8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85FBA9D-B6C7-4BE7-90DC-3572BFC953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48DD9144-12C1-4B89-9F6D-92B4361D96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01B98C09-7AAE-43C7-82DE-9DB278B02F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F4FD3F7-7AD2-4CA4-8D7C-34E6C136A5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3F74A4C-3F35-49ED-8FDB-98270CD3D0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</p:grpSp>
    </p:spTree>
    <p:extLst>
      <p:ext uri="{BB962C8B-B14F-4D97-AF65-F5344CB8AC3E}">
        <p14:creationId xmlns:p14="http://schemas.microsoft.com/office/powerpoint/2010/main" val="119715064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9405" y="450000"/>
            <a:ext cx="10753195" cy="100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726132" y="6493227"/>
            <a:ext cx="1278141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292568" y="6493227"/>
            <a:ext cx="4287765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23851" y="6466435"/>
            <a:ext cx="3556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9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>
            <p:custDataLst>
              <p:tags r:id="rId1"/>
            </p:custDataLst>
          </p:nvPr>
        </p:nvSpPr>
        <p:spPr bwMode="auto">
          <a:xfrm>
            <a:off x="1" y="1"/>
            <a:ext cx="12192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6AE5C15-C68B-442B-A9A4-AE57FD50F06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149601" y="2861677"/>
            <a:ext cx="6205695" cy="1134647"/>
            <a:chOff x="2071" y="1578"/>
            <a:chExt cx="2587" cy="631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C6BE19-9195-4C0F-B033-E3B766239E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840EB5E-DCC2-44ED-86F5-EDA1FE1FEA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D5A33F7-6E63-4F32-8B84-60192AA63F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9EE4344-AE96-4B33-864B-75B1CA646A8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7E32F5E9-9B3C-48B1-B1DF-0B31AF7D65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ADD80C3-FEFA-41FC-8CE5-4DB6CD27C1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C6E0934-AD69-4908-99CE-C0E48FF5E9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25C1CC12-C5C3-4667-97BE-51DE88E439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D6BC25D-B6EF-4B1E-BD1B-91308BAA41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1A48A2C-8D1D-4FA4-AA08-AD76F86057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</p:grpSp>
    </p:spTree>
    <p:extLst>
      <p:ext uri="{BB962C8B-B14F-4D97-AF65-F5344CB8AC3E}">
        <p14:creationId xmlns:p14="http://schemas.microsoft.com/office/powerpoint/2010/main" val="127700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Imag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6139"/>
            <a:ext cx="9144000" cy="3245724"/>
          </a:xfr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14325"/>
            <a:ext cx="9144000" cy="453754"/>
          </a:xfrm>
        </p:spPr>
        <p:txBody>
          <a:bodyPr/>
          <a:lstStyle>
            <a:lvl1pPr marL="0" indent="0" algn="ctr">
              <a:buNone/>
              <a:defRPr sz="2399">
                <a:solidFill>
                  <a:schemeClr val="bg1"/>
                </a:solidFill>
              </a:defRPr>
            </a:lvl1pPr>
            <a:lvl2pPr marL="456963" indent="0" algn="ctr">
              <a:buNone/>
              <a:defRPr sz="1999"/>
            </a:lvl2pPr>
            <a:lvl3pPr marL="913923" indent="0" algn="ctr">
              <a:buNone/>
              <a:defRPr sz="1799"/>
            </a:lvl3pPr>
            <a:lvl4pPr marL="1370889" indent="0" algn="ctr">
              <a:buNone/>
              <a:defRPr sz="1599"/>
            </a:lvl4pPr>
            <a:lvl5pPr marL="1827852" indent="0" algn="ctr">
              <a:buNone/>
              <a:defRPr sz="1599"/>
            </a:lvl5pPr>
            <a:lvl6pPr marL="2284812" indent="0" algn="ctr">
              <a:buNone/>
              <a:defRPr sz="1599"/>
            </a:lvl6pPr>
            <a:lvl7pPr marL="2741775" indent="0" algn="ctr">
              <a:buNone/>
              <a:defRPr sz="1599"/>
            </a:lvl7pPr>
            <a:lvl8pPr marL="3198740" indent="0" algn="ctr">
              <a:buNone/>
              <a:defRPr sz="1599"/>
            </a:lvl8pPr>
            <a:lvl9pPr marL="3655703" indent="0" algn="ctr">
              <a:buNone/>
              <a:defRPr sz="15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0F54715-A93F-4896-93D9-0F87EC2FA63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700788" y="689925"/>
            <a:ext cx="2793600" cy="681042"/>
            <a:chOff x="2071" y="1578"/>
            <a:chExt cx="2587" cy="631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46B7DFA-C5E8-4F62-AD8D-4DEE7917FD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ABD64B8-C9CA-4D12-BB30-52ABBBA59E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B038732F-5EB5-436D-B40F-847E37FC09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2C29C81-DF56-4D2E-89D6-7B7333393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38DB0D8-2A95-458B-BC03-75E42A03A8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85FBA9D-B6C7-4BE7-90DC-3572BFC953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48DD9144-12C1-4B89-9F6D-92B4361D96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01B98C09-7AAE-43C7-82DE-9DB278B02F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F4FD3F7-7AD2-4CA4-8D7C-34E6C136A5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3F74A4C-3F35-49ED-8FDB-98270CD3D0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dirty="0"/>
            </a:p>
          </p:txBody>
        </p:sp>
      </p:grpSp>
    </p:spTree>
    <p:extLst>
      <p:ext uri="{BB962C8B-B14F-4D97-AF65-F5344CB8AC3E}">
        <p14:creationId xmlns:p14="http://schemas.microsoft.com/office/powerpoint/2010/main" val="399996433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880" y="1521184"/>
            <a:ext cx="6178854" cy="381744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69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2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8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52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12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775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7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0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B47DF7D0-E13C-497A-8A71-C5A8B4D7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893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41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B354EE-31EA-4FC2-9496-7B6202183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E9D7C87-D037-4797-9A6A-B999C6F02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78" y="1521184"/>
            <a:ext cx="11368018" cy="3815631"/>
          </a:xfrm>
        </p:spPr>
        <p:txBody>
          <a:bodyPr anchor="ctr"/>
          <a:lstStyle>
            <a:lvl1pPr algn="ctr">
              <a:defRPr sz="6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6997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Light Gre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B354EE-31EA-4FC2-9496-7B6202183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E9D7C87-D037-4797-9A6A-B999C6F02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78" y="1521184"/>
            <a:ext cx="11368018" cy="3815631"/>
          </a:xfrm>
        </p:spPr>
        <p:txBody>
          <a:bodyPr anchor="ctr"/>
          <a:lstStyle>
            <a:lvl1pPr algn="ctr">
              <a:defRPr sz="6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881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Imag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104" y="1521184"/>
            <a:ext cx="6176628" cy="381744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69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2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8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52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12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775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7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0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B354EE-31EA-4FC2-9496-7B6202183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B47DF7D0-E13C-497A-8A71-C5A8B4D7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08890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415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78" y="512498"/>
            <a:ext cx="11368018" cy="776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80" y="1521182"/>
            <a:ext cx="6178854" cy="451734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54EE-31EA-4FC2-9496-7B62021832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31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415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78" y="512498"/>
            <a:ext cx="11368018" cy="776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80" y="1521182"/>
            <a:ext cx="6178854" cy="4517348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(Insert &gt; Header &amp; Footer to edit)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B354EE-31EA-4FC2-9496-7B62021832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03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415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878" y="512498"/>
            <a:ext cx="11368018" cy="7760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878" y="1521182"/>
            <a:ext cx="11368018" cy="45173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7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909" y="6332830"/>
            <a:ext cx="1194867" cy="2734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accent5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0368" y="6332830"/>
            <a:ext cx="3629317" cy="2734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Footer (Insert &gt; Header &amp; Footer to edit)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881" y="6332830"/>
            <a:ext cx="507262" cy="2734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accent5"/>
                </a:solidFill>
              </a:defRPr>
            </a:lvl1pPr>
          </a:lstStyle>
          <a:p>
            <a:fld id="{32B354EE-31EA-4FC2-9496-7B6202183237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0" name="Group 4">
            <a:extLst>
              <a:ext uri="{FF2B5EF4-FFF2-40B4-BE49-F238E27FC236}">
                <a16:creationId xmlns:a16="http://schemas.microsoft.com/office/drawing/2014/main" id="{1904BA4D-1AFB-42A4-8284-784441CF6C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597892" y="6332829"/>
            <a:ext cx="1181358" cy="288000"/>
            <a:chOff x="2071" y="1578"/>
            <a:chExt cx="2587" cy="631"/>
          </a:xfr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DAE554E6-16CB-4176-987F-3AF6305F72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65" y="1728"/>
              <a:ext cx="244" cy="318"/>
            </a:xfrm>
            <a:custGeom>
              <a:avLst/>
              <a:gdLst>
                <a:gd name="T0" fmla="*/ 12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2 w 129"/>
                <a:gd name="T7" fmla="*/ 29 h 168"/>
                <a:gd name="T8" fmla="*/ 48 w 129"/>
                <a:gd name="T9" fmla="*/ 29 h 168"/>
                <a:gd name="T10" fmla="*/ 48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2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2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2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8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6" y="1"/>
                    <a:pt x="75" y="0"/>
                    <a:pt x="72" y="0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AEC65459-58EA-4F3D-8A43-721FE0A15E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98" y="1728"/>
              <a:ext cx="244" cy="318"/>
            </a:xfrm>
            <a:custGeom>
              <a:avLst/>
              <a:gdLst>
                <a:gd name="T0" fmla="*/ 11 w 129"/>
                <a:gd name="T1" fmla="*/ 0 h 168"/>
                <a:gd name="T2" fmla="*/ 8 w 129"/>
                <a:gd name="T3" fmla="*/ 4 h 168"/>
                <a:gd name="T4" fmla="*/ 8 w 129"/>
                <a:gd name="T5" fmla="*/ 25 h 168"/>
                <a:gd name="T6" fmla="*/ 11 w 129"/>
                <a:gd name="T7" fmla="*/ 29 h 168"/>
                <a:gd name="T8" fmla="*/ 47 w 129"/>
                <a:gd name="T9" fmla="*/ 29 h 168"/>
                <a:gd name="T10" fmla="*/ 47 w 129"/>
                <a:gd name="T11" fmla="*/ 140 h 168"/>
                <a:gd name="T12" fmla="*/ 3 w 129"/>
                <a:gd name="T13" fmla="*/ 140 h 168"/>
                <a:gd name="T14" fmla="*/ 0 w 129"/>
                <a:gd name="T15" fmla="*/ 143 h 168"/>
                <a:gd name="T16" fmla="*/ 0 w 129"/>
                <a:gd name="T17" fmla="*/ 165 h 168"/>
                <a:gd name="T18" fmla="*/ 3 w 129"/>
                <a:gd name="T19" fmla="*/ 168 h 168"/>
                <a:gd name="T20" fmla="*/ 125 w 129"/>
                <a:gd name="T21" fmla="*/ 168 h 168"/>
                <a:gd name="T22" fmla="*/ 129 w 129"/>
                <a:gd name="T23" fmla="*/ 165 h 168"/>
                <a:gd name="T24" fmla="*/ 129 w 129"/>
                <a:gd name="T25" fmla="*/ 143 h 168"/>
                <a:gd name="T26" fmla="*/ 125 w 129"/>
                <a:gd name="T27" fmla="*/ 140 h 168"/>
                <a:gd name="T28" fmla="*/ 76 w 129"/>
                <a:gd name="T29" fmla="*/ 140 h 168"/>
                <a:gd name="T30" fmla="*/ 76 w 129"/>
                <a:gd name="T31" fmla="*/ 4 h 168"/>
                <a:gd name="T32" fmla="*/ 72 w 129"/>
                <a:gd name="T33" fmla="*/ 0 h 168"/>
                <a:gd name="T34" fmla="*/ 11 w 129"/>
                <a:gd name="T3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68">
                  <a:moveTo>
                    <a:pt x="11" y="0"/>
                  </a:moveTo>
                  <a:cubicBezTo>
                    <a:pt x="9" y="0"/>
                    <a:pt x="8" y="1"/>
                    <a:pt x="8" y="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7"/>
                    <a:pt x="9" y="29"/>
                    <a:pt x="11" y="29"/>
                  </a:cubicBezTo>
                  <a:cubicBezTo>
                    <a:pt x="47" y="29"/>
                    <a:pt x="47" y="29"/>
                    <a:pt x="47" y="29"/>
                  </a:cubicBezTo>
                  <a:cubicBezTo>
                    <a:pt x="47" y="140"/>
                    <a:pt x="47" y="140"/>
                    <a:pt x="47" y="140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1" y="140"/>
                    <a:pt x="0" y="141"/>
                    <a:pt x="0" y="14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7"/>
                    <a:pt x="1" y="168"/>
                    <a:pt x="3" y="168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9" y="167"/>
                    <a:pt x="129" y="165"/>
                  </a:cubicBezTo>
                  <a:cubicBezTo>
                    <a:pt x="129" y="143"/>
                    <a:pt x="129" y="143"/>
                    <a:pt x="129" y="143"/>
                  </a:cubicBezTo>
                  <a:cubicBezTo>
                    <a:pt x="129" y="141"/>
                    <a:pt x="127" y="140"/>
                    <a:pt x="125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5" y="1"/>
                    <a:pt x="74" y="0"/>
                    <a:pt x="72" y="0"/>
                  </a:cubicBez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7EF15D6C-5F12-4679-A3CE-298E60CFDA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61" y="1728"/>
              <a:ext cx="297" cy="464"/>
            </a:xfrm>
            <a:custGeom>
              <a:avLst/>
              <a:gdLst>
                <a:gd name="T0" fmla="*/ 132 w 157"/>
                <a:gd name="T1" fmla="*/ 0 h 245"/>
                <a:gd name="T2" fmla="*/ 127 w 157"/>
                <a:gd name="T3" fmla="*/ 3 h 245"/>
                <a:gd name="T4" fmla="*/ 127 w 157"/>
                <a:gd name="T5" fmla="*/ 3 h 245"/>
                <a:gd name="T6" fmla="*/ 79 w 157"/>
                <a:gd name="T7" fmla="*/ 128 h 245"/>
                <a:gd name="T8" fmla="*/ 30 w 157"/>
                <a:gd name="T9" fmla="*/ 4 h 245"/>
                <a:gd name="T10" fmla="*/ 25 w 157"/>
                <a:gd name="T11" fmla="*/ 0 h 245"/>
                <a:gd name="T12" fmla="*/ 4 w 157"/>
                <a:gd name="T13" fmla="*/ 0 h 245"/>
                <a:gd name="T14" fmla="*/ 0 w 157"/>
                <a:gd name="T15" fmla="*/ 3 h 245"/>
                <a:gd name="T16" fmla="*/ 1 w 157"/>
                <a:gd name="T17" fmla="*/ 6 h 245"/>
                <a:gd name="T18" fmla="*/ 1 w 157"/>
                <a:gd name="T19" fmla="*/ 6 h 245"/>
                <a:gd name="T20" fmla="*/ 1 w 157"/>
                <a:gd name="T21" fmla="*/ 6 h 245"/>
                <a:gd name="T22" fmla="*/ 64 w 157"/>
                <a:gd name="T23" fmla="*/ 168 h 245"/>
                <a:gd name="T24" fmla="*/ 59 w 157"/>
                <a:gd name="T25" fmla="*/ 182 h 245"/>
                <a:gd name="T26" fmla="*/ 48 w 157"/>
                <a:gd name="T27" fmla="*/ 205 h 245"/>
                <a:gd name="T28" fmla="*/ 38 w 157"/>
                <a:gd name="T29" fmla="*/ 215 h 245"/>
                <a:gd name="T30" fmla="*/ 30 w 157"/>
                <a:gd name="T31" fmla="*/ 217 h 245"/>
                <a:gd name="T32" fmla="*/ 26 w 157"/>
                <a:gd name="T33" fmla="*/ 216 h 245"/>
                <a:gd name="T34" fmla="*/ 14 w 157"/>
                <a:gd name="T35" fmla="*/ 213 h 245"/>
                <a:gd name="T36" fmla="*/ 7 w 157"/>
                <a:gd name="T37" fmla="*/ 210 h 245"/>
                <a:gd name="T38" fmla="*/ 3 w 157"/>
                <a:gd name="T39" fmla="*/ 215 h 245"/>
                <a:gd name="T40" fmla="*/ 3 w 157"/>
                <a:gd name="T41" fmla="*/ 233 h 245"/>
                <a:gd name="T42" fmla="*/ 3 w 157"/>
                <a:gd name="T43" fmla="*/ 233 h 245"/>
                <a:gd name="T44" fmla="*/ 7 w 157"/>
                <a:gd name="T45" fmla="*/ 240 h 245"/>
                <a:gd name="T46" fmla="*/ 32 w 157"/>
                <a:gd name="T47" fmla="*/ 245 h 245"/>
                <a:gd name="T48" fmla="*/ 54 w 157"/>
                <a:gd name="T49" fmla="*/ 238 h 245"/>
                <a:gd name="T50" fmla="*/ 73 w 157"/>
                <a:gd name="T51" fmla="*/ 220 h 245"/>
                <a:gd name="T52" fmla="*/ 79 w 157"/>
                <a:gd name="T53" fmla="*/ 208 h 245"/>
                <a:gd name="T54" fmla="*/ 156 w 157"/>
                <a:gd name="T55" fmla="*/ 6 h 245"/>
                <a:gd name="T56" fmla="*/ 157 w 157"/>
                <a:gd name="T57" fmla="*/ 3 h 245"/>
                <a:gd name="T58" fmla="*/ 153 w 157"/>
                <a:gd name="T59" fmla="*/ 0 h 245"/>
                <a:gd name="T60" fmla="*/ 132 w 157"/>
                <a:gd name="T6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7" h="245">
                  <a:moveTo>
                    <a:pt x="132" y="0"/>
                  </a:moveTo>
                  <a:cubicBezTo>
                    <a:pt x="129" y="0"/>
                    <a:pt x="128" y="1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79" y="128"/>
                    <a:pt x="79" y="128"/>
                    <a:pt x="79" y="12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1"/>
                    <a:pt x="28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64" y="168"/>
                    <a:pt x="64" y="168"/>
                    <a:pt x="64" y="168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57" y="187"/>
                    <a:pt x="53" y="199"/>
                    <a:pt x="48" y="205"/>
                  </a:cubicBezTo>
                  <a:cubicBezTo>
                    <a:pt x="44" y="211"/>
                    <a:pt x="42" y="213"/>
                    <a:pt x="38" y="215"/>
                  </a:cubicBezTo>
                  <a:cubicBezTo>
                    <a:pt x="35" y="216"/>
                    <a:pt x="33" y="217"/>
                    <a:pt x="30" y="217"/>
                  </a:cubicBezTo>
                  <a:cubicBezTo>
                    <a:pt x="28" y="217"/>
                    <a:pt x="27" y="217"/>
                    <a:pt x="26" y="216"/>
                  </a:cubicBezTo>
                  <a:cubicBezTo>
                    <a:pt x="22" y="216"/>
                    <a:pt x="18" y="214"/>
                    <a:pt x="14" y="213"/>
                  </a:cubicBezTo>
                  <a:cubicBezTo>
                    <a:pt x="11" y="212"/>
                    <a:pt x="9" y="210"/>
                    <a:pt x="7" y="210"/>
                  </a:cubicBezTo>
                  <a:cubicBezTo>
                    <a:pt x="5" y="210"/>
                    <a:pt x="3" y="212"/>
                    <a:pt x="3" y="215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3" y="236"/>
                    <a:pt x="4" y="238"/>
                    <a:pt x="7" y="240"/>
                  </a:cubicBezTo>
                  <a:cubicBezTo>
                    <a:pt x="15" y="243"/>
                    <a:pt x="21" y="245"/>
                    <a:pt x="32" y="245"/>
                  </a:cubicBezTo>
                  <a:cubicBezTo>
                    <a:pt x="41" y="244"/>
                    <a:pt x="47" y="242"/>
                    <a:pt x="54" y="238"/>
                  </a:cubicBezTo>
                  <a:cubicBezTo>
                    <a:pt x="61" y="233"/>
                    <a:pt x="67" y="227"/>
                    <a:pt x="73" y="220"/>
                  </a:cubicBezTo>
                  <a:cubicBezTo>
                    <a:pt x="75" y="216"/>
                    <a:pt x="77" y="212"/>
                    <a:pt x="79" y="208"/>
                  </a:cubicBezTo>
                  <a:cubicBezTo>
                    <a:pt x="83" y="200"/>
                    <a:pt x="144" y="40"/>
                    <a:pt x="156" y="6"/>
                  </a:cubicBezTo>
                  <a:cubicBezTo>
                    <a:pt x="157" y="5"/>
                    <a:pt x="157" y="4"/>
                    <a:pt x="157" y="3"/>
                  </a:cubicBezTo>
                  <a:cubicBezTo>
                    <a:pt x="157" y="1"/>
                    <a:pt x="155" y="0"/>
                    <a:pt x="153" y="0"/>
                  </a:cubicBezTo>
                  <a:lnTo>
                    <a:pt x="1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7D6A478E-FCAF-4573-B967-7423B97A023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" y="1726"/>
              <a:ext cx="263" cy="322"/>
            </a:xfrm>
            <a:custGeom>
              <a:avLst/>
              <a:gdLst>
                <a:gd name="T0" fmla="*/ 28 w 139"/>
                <a:gd name="T1" fmla="*/ 21 h 170"/>
                <a:gd name="T2" fmla="*/ 28 w 139"/>
                <a:gd name="T3" fmla="*/ 6 h 170"/>
                <a:gd name="T4" fmla="*/ 25 w 139"/>
                <a:gd name="T5" fmla="*/ 3 h 170"/>
                <a:gd name="T6" fmla="*/ 4 w 139"/>
                <a:gd name="T7" fmla="*/ 3 h 170"/>
                <a:gd name="T8" fmla="*/ 0 w 139"/>
                <a:gd name="T9" fmla="*/ 6 h 170"/>
                <a:gd name="T10" fmla="*/ 0 w 139"/>
                <a:gd name="T11" fmla="*/ 167 h 170"/>
                <a:gd name="T12" fmla="*/ 4 w 139"/>
                <a:gd name="T13" fmla="*/ 170 h 170"/>
                <a:gd name="T14" fmla="*/ 25 w 139"/>
                <a:gd name="T15" fmla="*/ 170 h 170"/>
                <a:gd name="T16" fmla="*/ 28 w 139"/>
                <a:gd name="T17" fmla="*/ 167 h 170"/>
                <a:gd name="T18" fmla="*/ 28 w 139"/>
                <a:gd name="T19" fmla="*/ 68 h 170"/>
                <a:gd name="T20" fmla="*/ 70 w 139"/>
                <a:gd name="T21" fmla="*/ 28 h 170"/>
                <a:gd name="T22" fmla="*/ 111 w 139"/>
                <a:gd name="T23" fmla="*/ 68 h 170"/>
                <a:gd name="T24" fmla="*/ 111 w 139"/>
                <a:gd name="T25" fmla="*/ 167 h 170"/>
                <a:gd name="T26" fmla="*/ 111 w 139"/>
                <a:gd name="T27" fmla="*/ 167 h 170"/>
                <a:gd name="T28" fmla="*/ 114 w 139"/>
                <a:gd name="T29" fmla="*/ 170 h 170"/>
                <a:gd name="T30" fmla="*/ 136 w 139"/>
                <a:gd name="T31" fmla="*/ 170 h 170"/>
                <a:gd name="T32" fmla="*/ 139 w 139"/>
                <a:gd name="T33" fmla="*/ 167 h 170"/>
                <a:gd name="T34" fmla="*/ 139 w 139"/>
                <a:gd name="T35" fmla="*/ 68 h 170"/>
                <a:gd name="T36" fmla="*/ 139 w 139"/>
                <a:gd name="T37" fmla="*/ 68 h 170"/>
                <a:gd name="T38" fmla="*/ 139 w 139"/>
                <a:gd name="T39" fmla="*/ 68 h 170"/>
                <a:gd name="T40" fmla="*/ 120 w 139"/>
                <a:gd name="T41" fmla="*/ 20 h 170"/>
                <a:gd name="T42" fmla="*/ 70 w 139"/>
                <a:gd name="T43" fmla="*/ 0 h 170"/>
                <a:gd name="T44" fmla="*/ 28 w 139"/>
                <a:gd name="T4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" h="170">
                  <a:moveTo>
                    <a:pt x="28" y="21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7" y="3"/>
                    <a:pt x="2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9"/>
                    <a:pt x="1" y="170"/>
                    <a:pt x="4" y="170"/>
                  </a:cubicBezTo>
                  <a:cubicBezTo>
                    <a:pt x="25" y="170"/>
                    <a:pt x="25" y="170"/>
                    <a:pt x="25" y="170"/>
                  </a:cubicBezTo>
                  <a:cubicBezTo>
                    <a:pt x="27" y="170"/>
                    <a:pt x="28" y="169"/>
                    <a:pt x="28" y="167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28" y="49"/>
                    <a:pt x="42" y="28"/>
                    <a:pt x="70" y="28"/>
                  </a:cubicBezTo>
                  <a:cubicBezTo>
                    <a:pt x="97" y="28"/>
                    <a:pt x="111" y="49"/>
                    <a:pt x="111" y="68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9"/>
                    <a:pt x="112" y="170"/>
                    <a:pt x="114" y="170"/>
                  </a:cubicBezTo>
                  <a:cubicBezTo>
                    <a:pt x="136" y="170"/>
                    <a:pt x="136" y="170"/>
                    <a:pt x="136" y="170"/>
                  </a:cubicBezTo>
                  <a:cubicBezTo>
                    <a:pt x="138" y="170"/>
                    <a:pt x="139" y="169"/>
                    <a:pt x="139" y="167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9" y="51"/>
                    <a:pt x="133" y="35"/>
                    <a:pt x="120" y="20"/>
                  </a:cubicBezTo>
                  <a:cubicBezTo>
                    <a:pt x="109" y="7"/>
                    <a:pt x="88" y="0"/>
                    <a:pt x="70" y="0"/>
                  </a:cubicBezTo>
                  <a:cubicBezTo>
                    <a:pt x="41" y="0"/>
                    <a:pt x="28" y="21"/>
                    <a:pt x="28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C7B044FD-45A1-41D4-8002-87E2B59314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1724"/>
              <a:ext cx="246" cy="328"/>
            </a:xfrm>
            <a:custGeom>
              <a:avLst/>
              <a:gdLst>
                <a:gd name="T0" fmla="*/ 4 w 130"/>
                <a:gd name="T1" fmla="*/ 48 h 173"/>
                <a:gd name="T2" fmla="*/ 56 w 130"/>
                <a:gd name="T3" fmla="*/ 97 h 173"/>
                <a:gd name="T4" fmla="*/ 57 w 130"/>
                <a:gd name="T5" fmla="*/ 98 h 173"/>
                <a:gd name="T6" fmla="*/ 101 w 130"/>
                <a:gd name="T7" fmla="*/ 124 h 173"/>
                <a:gd name="T8" fmla="*/ 66 w 130"/>
                <a:gd name="T9" fmla="*/ 146 h 173"/>
                <a:gd name="T10" fmla="*/ 30 w 130"/>
                <a:gd name="T11" fmla="*/ 118 h 173"/>
                <a:gd name="T12" fmla="*/ 26 w 130"/>
                <a:gd name="T13" fmla="*/ 114 h 173"/>
                <a:gd name="T14" fmla="*/ 5 w 130"/>
                <a:gd name="T15" fmla="*/ 114 h 173"/>
                <a:gd name="T16" fmla="*/ 0 w 130"/>
                <a:gd name="T17" fmla="*/ 118 h 173"/>
                <a:gd name="T18" fmla="*/ 65 w 130"/>
                <a:gd name="T19" fmla="*/ 173 h 173"/>
                <a:gd name="T20" fmla="*/ 130 w 130"/>
                <a:gd name="T21" fmla="*/ 120 h 173"/>
                <a:gd name="T22" fmla="*/ 72 w 130"/>
                <a:gd name="T23" fmla="*/ 74 h 173"/>
                <a:gd name="T24" fmla="*/ 32 w 130"/>
                <a:gd name="T25" fmla="*/ 48 h 173"/>
                <a:gd name="T26" fmla="*/ 63 w 130"/>
                <a:gd name="T27" fmla="*/ 27 h 173"/>
                <a:gd name="T28" fmla="*/ 97 w 130"/>
                <a:gd name="T29" fmla="*/ 49 h 173"/>
                <a:gd name="T30" fmla="*/ 102 w 130"/>
                <a:gd name="T31" fmla="*/ 53 h 173"/>
                <a:gd name="T32" fmla="*/ 120 w 130"/>
                <a:gd name="T33" fmla="*/ 53 h 173"/>
                <a:gd name="T34" fmla="*/ 125 w 130"/>
                <a:gd name="T35" fmla="*/ 48 h 173"/>
                <a:gd name="T36" fmla="*/ 63 w 130"/>
                <a:gd name="T37" fmla="*/ 0 h 173"/>
                <a:gd name="T38" fmla="*/ 4 w 130"/>
                <a:gd name="T39" fmla="*/ 4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0" h="173">
                  <a:moveTo>
                    <a:pt x="4" y="48"/>
                  </a:moveTo>
                  <a:cubicBezTo>
                    <a:pt x="4" y="77"/>
                    <a:pt x="19" y="91"/>
                    <a:pt x="56" y="97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83" y="102"/>
                    <a:pt x="101" y="105"/>
                    <a:pt x="101" y="124"/>
                  </a:cubicBezTo>
                  <a:cubicBezTo>
                    <a:pt x="101" y="139"/>
                    <a:pt x="83" y="146"/>
                    <a:pt x="66" y="146"/>
                  </a:cubicBezTo>
                  <a:cubicBezTo>
                    <a:pt x="46" y="146"/>
                    <a:pt x="33" y="136"/>
                    <a:pt x="30" y="118"/>
                  </a:cubicBezTo>
                  <a:cubicBezTo>
                    <a:pt x="30" y="116"/>
                    <a:pt x="29" y="114"/>
                    <a:pt x="26" y="114"/>
                  </a:cubicBezTo>
                  <a:cubicBezTo>
                    <a:pt x="5" y="114"/>
                    <a:pt x="5" y="114"/>
                    <a:pt x="5" y="114"/>
                  </a:cubicBezTo>
                  <a:cubicBezTo>
                    <a:pt x="2" y="114"/>
                    <a:pt x="0" y="116"/>
                    <a:pt x="0" y="118"/>
                  </a:cubicBezTo>
                  <a:cubicBezTo>
                    <a:pt x="0" y="150"/>
                    <a:pt x="27" y="173"/>
                    <a:pt x="65" y="173"/>
                  </a:cubicBezTo>
                  <a:cubicBezTo>
                    <a:pt x="104" y="173"/>
                    <a:pt x="130" y="151"/>
                    <a:pt x="130" y="120"/>
                  </a:cubicBezTo>
                  <a:cubicBezTo>
                    <a:pt x="130" y="86"/>
                    <a:pt x="100" y="79"/>
                    <a:pt x="72" y="74"/>
                  </a:cubicBezTo>
                  <a:cubicBezTo>
                    <a:pt x="37" y="68"/>
                    <a:pt x="32" y="58"/>
                    <a:pt x="32" y="48"/>
                  </a:cubicBezTo>
                  <a:cubicBezTo>
                    <a:pt x="32" y="32"/>
                    <a:pt x="49" y="27"/>
                    <a:pt x="63" y="27"/>
                  </a:cubicBezTo>
                  <a:cubicBezTo>
                    <a:pt x="82" y="27"/>
                    <a:pt x="94" y="34"/>
                    <a:pt x="97" y="49"/>
                  </a:cubicBezTo>
                  <a:cubicBezTo>
                    <a:pt x="98" y="51"/>
                    <a:pt x="98" y="53"/>
                    <a:pt x="10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3"/>
                    <a:pt x="125" y="51"/>
                    <a:pt x="125" y="48"/>
                  </a:cubicBezTo>
                  <a:cubicBezTo>
                    <a:pt x="125" y="19"/>
                    <a:pt x="100" y="0"/>
                    <a:pt x="63" y="0"/>
                  </a:cubicBezTo>
                  <a:cubicBezTo>
                    <a:pt x="22" y="0"/>
                    <a:pt x="4" y="25"/>
                    <a:pt x="4" y="4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B96B058D-5136-4262-807A-F14DDE4ECC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2" y="1722"/>
              <a:ext cx="312" cy="474"/>
            </a:xfrm>
            <a:custGeom>
              <a:avLst/>
              <a:gdLst>
                <a:gd name="T0" fmla="*/ 67 w 165"/>
                <a:gd name="T1" fmla="*/ 0 h 250"/>
                <a:gd name="T2" fmla="*/ 0 w 165"/>
                <a:gd name="T3" fmla="*/ 86 h 250"/>
                <a:gd name="T4" fmla="*/ 82 w 165"/>
                <a:gd name="T5" fmla="*/ 174 h 250"/>
                <a:gd name="T6" fmla="*/ 137 w 165"/>
                <a:gd name="T7" fmla="*/ 152 h 250"/>
                <a:gd name="T8" fmla="*/ 137 w 165"/>
                <a:gd name="T9" fmla="*/ 173 h 250"/>
                <a:gd name="T10" fmla="*/ 89 w 165"/>
                <a:gd name="T11" fmla="*/ 222 h 250"/>
                <a:gd name="T12" fmla="*/ 48 w 165"/>
                <a:gd name="T13" fmla="*/ 194 h 250"/>
                <a:gd name="T14" fmla="*/ 43 w 165"/>
                <a:gd name="T15" fmla="*/ 190 h 250"/>
                <a:gd name="T16" fmla="*/ 24 w 165"/>
                <a:gd name="T17" fmla="*/ 190 h 250"/>
                <a:gd name="T18" fmla="*/ 19 w 165"/>
                <a:gd name="T19" fmla="*/ 195 h 250"/>
                <a:gd name="T20" fmla="*/ 89 w 165"/>
                <a:gd name="T21" fmla="*/ 250 h 250"/>
                <a:gd name="T22" fmla="*/ 165 w 165"/>
                <a:gd name="T23" fmla="*/ 174 h 250"/>
                <a:gd name="T24" fmla="*/ 165 w 165"/>
                <a:gd name="T25" fmla="*/ 7 h 250"/>
                <a:gd name="T26" fmla="*/ 162 w 165"/>
                <a:gd name="T27" fmla="*/ 4 h 250"/>
                <a:gd name="T28" fmla="*/ 140 w 165"/>
                <a:gd name="T29" fmla="*/ 4 h 250"/>
                <a:gd name="T30" fmla="*/ 137 w 165"/>
                <a:gd name="T31" fmla="*/ 7 h 250"/>
                <a:gd name="T32" fmla="*/ 137 w 165"/>
                <a:gd name="T33" fmla="*/ 21 h 250"/>
                <a:gd name="T34" fmla="*/ 99 w 165"/>
                <a:gd name="T35" fmla="*/ 0 h 250"/>
                <a:gd name="T36" fmla="*/ 96 w 165"/>
                <a:gd name="T37" fmla="*/ 3 h 250"/>
                <a:gd name="T38" fmla="*/ 96 w 165"/>
                <a:gd name="T39" fmla="*/ 28 h 250"/>
                <a:gd name="T40" fmla="*/ 97 w 165"/>
                <a:gd name="T41" fmla="*/ 31 h 250"/>
                <a:gd name="T42" fmla="*/ 138 w 165"/>
                <a:gd name="T43" fmla="*/ 87 h 250"/>
                <a:gd name="T44" fmla="*/ 83 w 165"/>
                <a:gd name="T45" fmla="*/ 146 h 250"/>
                <a:gd name="T46" fmla="*/ 29 w 165"/>
                <a:gd name="T47" fmla="*/ 87 h 250"/>
                <a:gd name="T48" fmla="*/ 68 w 165"/>
                <a:gd name="T49" fmla="*/ 31 h 250"/>
                <a:gd name="T50" fmla="*/ 70 w 165"/>
                <a:gd name="T51" fmla="*/ 29 h 250"/>
                <a:gd name="T52" fmla="*/ 70 w 165"/>
                <a:gd name="T53" fmla="*/ 3 h 250"/>
                <a:gd name="T54" fmla="*/ 67 w 165"/>
                <a:gd name="T55" fmla="*/ 0 h 250"/>
                <a:gd name="T56" fmla="*/ 67 w 165"/>
                <a:gd name="T5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5" h="250">
                  <a:moveTo>
                    <a:pt x="67" y="0"/>
                  </a:moveTo>
                  <a:cubicBezTo>
                    <a:pt x="29" y="8"/>
                    <a:pt x="0" y="44"/>
                    <a:pt x="0" y="86"/>
                  </a:cubicBezTo>
                  <a:cubicBezTo>
                    <a:pt x="0" y="135"/>
                    <a:pt x="37" y="174"/>
                    <a:pt x="82" y="174"/>
                  </a:cubicBezTo>
                  <a:cubicBezTo>
                    <a:pt x="103" y="174"/>
                    <a:pt x="122" y="166"/>
                    <a:pt x="137" y="15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37" y="205"/>
                    <a:pt x="120" y="222"/>
                    <a:pt x="89" y="222"/>
                  </a:cubicBezTo>
                  <a:cubicBezTo>
                    <a:pt x="66" y="222"/>
                    <a:pt x="52" y="213"/>
                    <a:pt x="48" y="194"/>
                  </a:cubicBezTo>
                  <a:cubicBezTo>
                    <a:pt x="47" y="192"/>
                    <a:pt x="46" y="190"/>
                    <a:pt x="43" y="190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21" y="190"/>
                    <a:pt x="19" y="192"/>
                    <a:pt x="19" y="195"/>
                  </a:cubicBezTo>
                  <a:cubicBezTo>
                    <a:pt x="22" y="228"/>
                    <a:pt x="51" y="250"/>
                    <a:pt x="89" y="250"/>
                  </a:cubicBezTo>
                  <a:cubicBezTo>
                    <a:pt x="135" y="250"/>
                    <a:pt x="165" y="219"/>
                    <a:pt x="165" y="174"/>
                  </a:cubicBezTo>
                  <a:cubicBezTo>
                    <a:pt x="165" y="7"/>
                    <a:pt x="165" y="7"/>
                    <a:pt x="165" y="7"/>
                  </a:cubicBezTo>
                  <a:cubicBezTo>
                    <a:pt x="165" y="5"/>
                    <a:pt x="164" y="4"/>
                    <a:pt x="162" y="4"/>
                  </a:cubicBezTo>
                  <a:cubicBezTo>
                    <a:pt x="140" y="4"/>
                    <a:pt x="140" y="4"/>
                    <a:pt x="140" y="4"/>
                  </a:cubicBezTo>
                  <a:cubicBezTo>
                    <a:pt x="138" y="4"/>
                    <a:pt x="137" y="5"/>
                    <a:pt x="137" y="7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26" y="11"/>
                    <a:pt x="113" y="4"/>
                    <a:pt x="99" y="0"/>
                  </a:cubicBezTo>
                  <a:cubicBezTo>
                    <a:pt x="97" y="0"/>
                    <a:pt x="96" y="1"/>
                    <a:pt x="96" y="3"/>
                  </a:cubicBezTo>
                  <a:cubicBezTo>
                    <a:pt x="96" y="28"/>
                    <a:pt x="96" y="28"/>
                    <a:pt x="96" y="28"/>
                  </a:cubicBezTo>
                  <a:cubicBezTo>
                    <a:pt x="96" y="29"/>
                    <a:pt x="96" y="30"/>
                    <a:pt x="97" y="31"/>
                  </a:cubicBezTo>
                  <a:cubicBezTo>
                    <a:pt x="121" y="37"/>
                    <a:pt x="138" y="60"/>
                    <a:pt x="138" y="87"/>
                  </a:cubicBezTo>
                  <a:cubicBezTo>
                    <a:pt x="138" y="119"/>
                    <a:pt x="114" y="146"/>
                    <a:pt x="83" y="146"/>
                  </a:cubicBezTo>
                  <a:cubicBezTo>
                    <a:pt x="53" y="146"/>
                    <a:pt x="29" y="119"/>
                    <a:pt x="29" y="87"/>
                  </a:cubicBezTo>
                  <a:cubicBezTo>
                    <a:pt x="29" y="61"/>
                    <a:pt x="45" y="38"/>
                    <a:pt x="68" y="31"/>
                  </a:cubicBezTo>
                  <a:cubicBezTo>
                    <a:pt x="69" y="31"/>
                    <a:pt x="70" y="30"/>
                    <a:pt x="70" y="29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67E362B8-97A1-4111-B148-BAE052A1BF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29" name="Oval 12">
              <a:extLst>
                <a:ext uri="{FF2B5EF4-FFF2-40B4-BE49-F238E27FC236}">
                  <a16:creationId xmlns:a16="http://schemas.microsoft.com/office/drawing/2014/main" id="{4301693B-28CB-4C5D-8F2B-69A579B76B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1589"/>
              <a:ext cx="87" cy="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52D918BE-ADC1-4568-88E2-AF8C3F391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62" y="1584"/>
              <a:ext cx="242" cy="462"/>
            </a:xfrm>
            <a:custGeom>
              <a:avLst/>
              <a:gdLst>
                <a:gd name="T0" fmla="*/ 39 w 128"/>
                <a:gd name="T1" fmla="*/ 55 h 244"/>
                <a:gd name="T2" fmla="*/ 39 w 128"/>
                <a:gd name="T3" fmla="*/ 76 h 244"/>
                <a:gd name="T4" fmla="*/ 4 w 128"/>
                <a:gd name="T5" fmla="*/ 76 h 244"/>
                <a:gd name="T6" fmla="*/ 0 w 128"/>
                <a:gd name="T7" fmla="*/ 81 h 244"/>
                <a:gd name="T8" fmla="*/ 0 w 128"/>
                <a:gd name="T9" fmla="*/ 99 h 244"/>
                <a:gd name="T10" fmla="*/ 4 w 128"/>
                <a:gd name="T11" fmla="*/ 103 h 244"/>
                <a:gd name="T12" fmla="*/ 39 w 128"/>
                <a:gd name="T13" fmla="*/ 103 h 244"/>
                <a:gd name="T14" fmla="*/ 39 w 128"/>
                <a:gd name="T15" fmla="*/ 239 h 244"/>
                <a:gd name="T16" fmla="*/ 44 w 128"/>
                <a:gd name="T17" fmla="*/ 244 h 244"/>
                <a:gd name="T18" fmla="*/ 62 w 128"/>
                <a:gd name="T19" fmla="*/ 244 h 244"/>
                <a:gd name="T20" fmla="*/ 67 w 128"/>
                <a:gd name="T21" fmla="*/ 239 h 244"/>
                <a:gd name="T22" fmla="*/ 67 w 128"/>
                <a:gd name="T23" fmla="*/ 103 h 244"/>
                <a:gd name="T24" fmla="*/ 120 w 128"/>
                <a:gd name="T25" fmla="*/ 103 h 244"/>
                <a:gd name="T26" fmla="*/ 125 w 128"/>
                <a:gd name="T27" fmla="*/ 99 h 244"/>
                <a:gd name="T28" fmla="*/ 125 w 128"/>
                <a:gd name="T29" fmla="*/ 81 h 244"/>
                <a:gd name="T30" fmla="*/ 120 w 128"/>
                <a:gd name="T31" fmla="*/ 76 h 244"/>
                <a:gd name="T32" fmla="*/ 67 w 128"/>
                <a:gd name="T33" fmla="*/ 76 h 244"/>
                <a:gd name="T34" fmla="*/ 67 w 128"/>
                <a:gd name="T35" fmla="*/ 55 h 244"/>
                <a:gd name="T36" fmla="*/ 91 w 128"/>
                <a:gd name="T37" fmla="*/ 27 h 244"/>
                <a:gd name="T38" fmla="*/ 122 w 128"/>
                <a:gd name="T39" fmla="*/ 37 h 244"/>
                <a:gd name="T40" fmla="*/ 125 w 128"/>
                <a:gd name="T41" fmla="*/ 38 h 244"/>
                <a:gd name="T42" fmla="*/ 128 w 128"/>
                <a:gd name="T43" fmla="*/ 33 h 244"/>
                <a:gd name="T44" fmla="*/ 128 w 128"/>
                <a:gd name="T45" fmla="*/ 16 h 244"/>
                <a:gd name="T46" fmla="*/ 125 w 128"/>
                <a:gd name="T47" fmla="*/ 9 h 244"/>
                <a:gd name="T48" fmla="*/ 89 w 128"/>
                <a:gd name="T49" fmla="*/ 0 h 244"/>
                <a:gd name="T50" fmla="*/ 39 w 128"/>
                <a:gd name="T51" fmla="*/ 5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244">
                  <a:moveTo>
                    <a:pt x="39" y="55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" y="76"/>
                    <a:pt x="4" y="76"/>
                    <a:pt x="4" y="76"/>
                  </a:cubicBezTo>
                  <a:cubicBezTo>
                    <a:pt x="1" y="76"/>
                    <a:pt x="0" y="78"/>
                    <a:pt x="0" y="81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1" y="103"/>
                    <a:pt x="4" y="103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242"/>
                    <a:pt x="41" y="244"/>
                    <a:pt x="44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5" y="244"/>
                    <a:pt x="67" y="242"/>
                    <a:pt x="67" y="239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120" y="103"/>
                    <a:pt x="120" y="103"/>
                    <a:pt x="120" y="103"/>
                  </a:cubicBezTo>
                  <a:cubicBezTo>
                    <a:pt x="123" y="103"/>
                    <a:pt x="125" y="102"/>
                    <a:pt x="125" y="99"/>
                  </a:cubicBezTo>
                  <a:cubicBezTo>
                    <a:pt x="125" y="81"/>
                    <a:pt x="125" y="81"/>
                    <a:pt x="125" y="81"/>
                  </a:cubicBezTo>
                  <a:cubicBezTo>
                    <a:pt x="125" y="78"/>
                    <a:pt x="123" y="76"/>
                    <a:pt x="120" y="76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7" y="55"/>
                    <a:pt x="67" y="55"/>
                    <a:pt x="67" y="55"/>
                  </a:cubicBezTo>
                  <a:cubicBezTo>
                    <a:pt x="67" y="38"/>
                    <a:pt x="76" y="27"/>
                    <a:pt x="91" y="27"/>
                  </a:cubicBezTo>
                  <a:cubicBezTo>
                    <a:pt x="102" y="27"/>
                    <a:pt x="110" y="30"/>
                    <a:pt x="122" y="37"/>
                  </a:cubicBezTo>
                  <a:cubicBezTo>
                    <a:pt x="123" y="38"/>
                    <a:pt x="124" y="38"/>
                    <a:pt x="125" y="38"/>
                  </a:cubicBezTo>
                  <a:cubicBezTo>
                    <a:pt x="127" y="38"/>
                    <a:pt x="128" y="36"/>
                    <a:pt x="128" y="33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13"/>
                    <a:pt x="128" y="11"/>
                    <a:pt x="125" y="9"/>
                  </a:cubicBezTo>
                  <a:cubicBezTo>
                    <a:pt x="114" y="3"/>
                    <a:pt x="103" y="0"/>
                    <a:pt x="89" y="0"/>
                  </a:cubicBezTo>
                  <a:cubicBezTo>
                    <a:pt x="54" y="0"/>
                    <a:pt x="39" y="29"/>
                    <a:pt x="39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C865BE1B-431D-42EE-838F-6181568C2D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71" y="1578"/>
              <a:ext cx="632" cy="631"/>
            </a:xfrm>
            <a:custGeom>
              <a:avLst/>
              <a:gdLst>
                <a:gd name="T0" fmla="*/ 181 w 334"/>
                <a:gd name="T1" fmla="*/ 1 h 333"/>
                <a:gd name="T2" fmla="*/ 180 w 334"/>
                <a:gd name="T3" fmla="*/ 4 h 333"/>
                <a:gd name="T4" fmla="*/ 180 w 334"/>
                <a:gd name="T5" fmla="*/ 26 h 333"/>
                <a:gd name="T6" fmla="*/ 180 w 334"/>
                <a:gd name="T7" fmla="*/ 26 h 333"/>
                <a:gd name="T8" fmla="*/ 182 w 334"/>
                <a:gd name="T9" fmla="*/ 28 h 333"/>
                <a:gd name="T10" fmla="*/ 306 w 334"/>
                <a:gd name="T11" fmla="*/ 166 h 333"/>
                <a:gd name="T12" fmla="*/ 167 w 334"/>
                <a:gd name="T13" fmla="*/ 305 h 333"/>
                <a:gd name="T14" fmla="*/ 28 w 334"/>
                <a:gd name="T15" fmla="*/ 166 h 333"/>
                <a:gd name="T16" fmla="*/ 152 w 334"/>
                <a:gd name="T17" fmla="*/ 28 h 333"/>
                <a:gd name="T18" fmla="*/ 154 w 334"/>
                <a:gd name="T19" fmla="*/ 26 h 333"/>
                <a:gd name="T20" fmla="*/ 154 w 334"/>
                <a:gd name="T21" fmla="*/ 26 h 333"/>
                <a:gd name="T22" fmla="*/ 154 w 334"/>
                <a:gd name="T23" fmla="*/ 4 h 333"/>
                <a:gd name="T24" fmla="*/ 153 w 334"/>
                <a:gd name="T25" fmla="*/ 1 h 333"/>
                <a:gd name="T26" fmla="*/ 150 w 334"/>
                <a:gd name="T27" fmla="*/ 0 h 333"/>
                <a:gd name="T28" fmla="*/ 149 w 334"/>
                <a:gd name="T29" fmla="*/ 0 h 333"/>
                <a:gd name="T30" fmla="*/ 149 w 334"/>
                <a:gd name="T31" fmla="*/ 0 h 333"/>
                <a:gd name="T32" fmla="*/ 0 w 334"/>
                <a:gd name="T33" fmla="*/ 166 h 333"/>
                <a:gd name="T34" fmla="*/ 167 w 334"/>
                <a:gd name="T35" fmla="*/ 333 h 333"/>
                <a:gd name="T36" fmla="*/ 334 w 334"/>
                <a:gd name="T37" fmla="*/ 166 h 333"/>
                <a:gd name="T38" fmla="*/ 185 w 334"/>
                <a:gd name="T39" fmla="*/ 0 h 333"/>
                <a:gd name="T40" fmla="*/ 185 w 334"/>
                <a:gd name="T41" fmla="*/ 0 h 333"/>
                <a:gd name="T42" fmla="*/ 184 w 334"/>
                <a:gd name="T43" fmla="*/ 0 h 333"/>
                <a:gd name="T44" fmla="*/ 181 w 334"/>
                <a:gd name="T45" fmla="*/ 1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4" h="333">
                  <a:moveTo>
                    <a:pt x="181" y="1"/>
                  </a:moveTo>
                  <a:cubicBezTo>
                    <a:pt x="180" y="2"/>
                    <a:pt x="180" y="3"/>
                    <a:pt x="180" y="4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6"/>
                    <a:pt x="180" y="26"/>
                    <a:pt x="180" y="26"/>
                  </a:cubicBezTo>
                  <a:cubicBezTo>
                    <a:pt x="180" y="27"/>
                    <a:pt x="181" y="28"/>
                    <a:pt x="182" y="28"/>
                  </a:cubicBezTo>
                  <a:cubicBezTo>
                    <a:pt x="251" y="35"/>
                    <a:pt x="306" y="94"/>
                    <a:pt x="306" y="166"/>
                  </a:cubicBezTo>
                  <a:cubicBezTo>
                    <a:pt x="306" y="243"/>
                    <a:pt x="244" y="305"/>
                    <a:pt x="167" y="305"/>
                  </a:cubicBezTo>
                  <a:cubicBezTo>
                    <a:pt x="90" y="305"/>
                    <a:pt x="28" y="243"/>
                    <a:pt x="28" y="166"/>
                  </a:cubicBezTo>
                  <a:cubicBezTo>
                    <a:pt x="28" y="94"/>
                    <a:pt x="82" y="35"/>
                    <a:pt x="152" y="28"/>
                  </a:cubicBezTo>
                  <a:cubicBezTo>
                    <a:pt x="153" y="28"/>
                    <a:pt x="154" y="27"/>
                    <a:pt x="154" y="26"/>
                  </a:cubicBezTo>
                  <a:cubicBezTo>
                    <a:pt x="154" y="26"/>
                    <a:pt x="154" y="26"/>
                    <a:pt x="154" y="26"/>
                  </a:cubicBezTo>
                  <a:cubicBezTo>
                    <a:pt x="154" y="4"/>
                    <a:pt x="154" y="4"/>
                    <a:pt x="154" y="4"/>
                  </a:cubicBezTo>
                  <a:cubicBezTo>
                    <a:pt x="154" y="3"/>
                    <a:pt x="154" y="2"/>
                    <a:pt x="153" y="1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65" y="9"/>
                    <a:pt x="0" y="80"/>
                    <a:pt x="0" y="166"/>
                  </a:cubicBezTo>
                  <a:cubicBezTo>
                    <a:pt x="0" y="258"/>
                    <a:pt x="75" y="333"/>
                    <a:pt x="167" y="333"/>
                  </a:cubicBezTo>
                  <a:cubicBezTo>
                    <a:pt x="259" y="333"/>
                    <a:pt x="334" y="258"/>
                    <a:pt x="334" y="166"/>
                  </a:cubicBezTo>
                  <a:cubicBezTo>
                    <a:pt x="334" y="80"/>
                    <a:pt x="269" y="9"/>
                    <a:pt x="185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5" y="0"/>
                    <a:pt x="184" y="0"/>
                    <a:pt x="184" y="0"/>
                  </a:cubicBezTo>
                  <a:cubicBezTo>
                    <a:pt x="183" y="0"/>
                    <a:pt x="182" y="0"/>
                    <a:pt x="18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53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509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  <p:sldLayoutId id="2147483699" r:id="rId21"/>
  </p:sldLayoutIdLst>
  <p:transition>
    <p:fade/>
  </p:transition>
  <p:hf hdr="0" dt="0"/>
  <p:txStyles>
    <p:titleStyle>
      <a:lvl1pPr algn="l" defTabSz="913923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18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254604" indent="-254604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509208" indent="-254604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763813" indent="-254604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018417" indent="-254604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1273019" indent="-254604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1527625" indent="-254604" algn="l" defTabSz="913923" rtl="0" eaLnBrk="1" latinLnBrk="0" hangingPunct="1">
        <a:lnSpc>
          <a:spcPct val="90000"/>
        </a:lnSpc>
        <a:spcBef>
          <a:spcPts val="0"/>
        </a:spcBef>
        <a:spcAft>
          <a:spcPts val="90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63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23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889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52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12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775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740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03" algn="l" defTabSz="91392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1">
          <p15:clr>
            <a:srgbClr val="F26B43"/>
          </p15:clr>
        </p15:guide>
        <p15:guide id="2" pos="3841">
          <p15:clr>
            <a:srgbClr val="F26B43"/>
          </p15:clr>
        </p15:guide>
        <p15:guide id="3" pos="260">
          <p15:clr>
            <a:srgbClr val="F26B43"/>
          </p15:clr>
        </p15:guide>
        <p15:guide id="4" pos="7420">
          <p15:clr>
            <a:srgbClr val="F26B43"/>
          </p15:clr>
        </p15:guide>
        <p15:guide id="5" orient="horz" pos="323">
          <p15:clr>
            <a:srgbClr val="F26B43"/>
          </p15:clr>
        </p15:guide>
        <p15:guide id="6" orient="horz" pos="958">
          <p15:clr>
            <a:srgbClr val="F26B43"/>
          </p15:clr>
        </p15:guide>
        <p15:guide id="7" orient="horz" pos="398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E4C2B4E-D245-435F-8C87-49235E2F00D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5" progId="TCLayout.ActiveDocument.1">
                  <p:embed/>
                </p:oleObj>
              </mc:Choice>
              <mc:Fallback>
                <p:oleObj name="think-cell Slide" r:id="rId4" imgW="592" imgH="595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E4C2B4E-D245-435F-8C87-49235E2F00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2C00F16-0D40-4056-81A0-9D519354C77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gradFill>
            <a:gsLst>
              <a:gs pos="50000">
                <a:srgbClr val="00E487"/>
              </a:gs>
              <a:gs pos="100000">
                <a:srgbClr val="1ECBD0"/>
              </a:gs>
            </a:gsLst>
            <a:lin ang="18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52171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1FB87-B2D3-4C55-A59E-C460D5683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1W </a:t>
            </a:r>
            <a:r>
              <a:rPr lang="en-US" b="0" dirty="0" err="1"/>
              <a:t>AstraMini</a:t>
            </a:r>
            <a:br>
              <a:rPr lang="en-US" b="0" dirty="0"/>
            </a:br>
            <a:br>
              <a:rPr lang="en-US" b="0" dirty="0"/>
            </a:br>
            <a:br>
              <a:rPr lang="en-US" b="0" dirty="0"/>
            </a:br>
            <a:r>
              <a:rPr lang="en-US" b="0" dirty="0"/>
              <a:t>Compact Design COB Light with 1 inch Cutout</a:t>
            </a:r>
            <a:br>
              <a:rPr lang="en-US" b="0" dirty="0"/>
            </a:br>
            <a:br>
              <a:rPr lang="en-US" b="0" dirty="0"/>
            </a:br>
            <a:br>
              <a:rPr lang="en-US" b="0" dirty="0"/>
            </a:b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735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E5A6826-4329-8E77-19C1-1339E37BD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33553"/>
            <a:ext cx="11368018" cy="776038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2800" dirty="0">
                <a:latin typeface="Gill Sans Std" pitchFamily="34" charset="0"/>
              </a:rPr>
              <a:t>1W </a:t>
            </a:r>
            <a:r>
              <a:rPr lang="en-US" sz="2800" dirty="0" err="1">
                <a:latin typeface="Gill Sans Std" pitchFamily="34" charset="0"/>
              </a:rPr>
              <a:t>AstraMini</a:t>
            </a:r>
            <a:endParaRPr lang="en-US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FDFF0F5-E58D-D3B3-32A1-765BB417B60D}"/>
              </a:ext>
            </a:extLst>
          </p:cNvPr>
          <p:cNvSpPr txBox="1">
            <a:spLocks/>
          </p:cNvSpPr>
          <p:nvPr/>
        </p:nvSpPr>
        <p:spPr>
          <a:xfrm>
            <a:off x="633248" y="1219563"/>
            <a:ext cx="6758152" cy="5112975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marL="0" indent="0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254604" indent="-254604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09208" indent="-254604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763813" indent="-254604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018417" indent="-254604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273019" indent="-254604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527625" indent="-254604" algn="l" defTabSz="91392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Premium COB Light for smaller spaces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Metal housing for longer life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COB light source with reflector  for extra sharp light beam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1 Inch Cutout for easy fit into small spaces along with 1 inch conduit pipes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Focused 30 Degree Beam Angle 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ea typeface="宋体" pitchFamily="2" charset="-122"/>
              </a:rPr>
              <a:t>Sleek design with slim trim</a:t>
            </a:r>
            <a:endParaRPr lang="en-US" altLang="zh-CN" sz="2000" dirty="0">
              <a:ea typeface="宋体" pitchFamily="2" charset="-122"/>
            </a:endParaRP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External driver 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Super robust construction - </a:t>
            </a:r>
            <a:r>
              <a:rPr lang="en-US" altLang="zh-CN" sz="2000" b="1" dirty="0">
                <a:ea typeface="宋体" pitchFamily="2" charset="-122"/>
              </a:rPr>
              <a:t>Premium white aluminum housing</a:t>
            </a:r>
          </a:p>
          <a:p>
            <a:pPr marL="285750" lvl="1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Wide voltage protection from 160V – 360V and surge up to 2KV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ea typeface="宋体" pitchFamily="2" charset="-122"/>
              </a:rPr>
              <a:t>No harmful UV radiation</a:t>
            </a:r>
          </a:p>
          <a:p>
            <a:pPr marL="285750" indent="-28575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ea typeface="宋体" pitchFamily="2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AC810B-0F89-F8AB-B222-9791B8365D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21472" r="30000" b="18436"/>
          <a:stretch/>
        </p:blipFill>
        <p:spPr>
          <a:xfrm>
            <a:off x="8839200" y="1371600"/>
            <a:ext cx="2232025" cy="2235469"/>
          </a:xfrm>
          <a:prstGeom prst="rect">
            <a:avLst/>
          </a:prstGeom>
        </p:spPr>
      </p:pic>
      <p:pic>
        <p:nvPicPr>
          <p:cNvPr id="9" name="Picture 8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8D35341A-2EEA-01F6-D585-39F301DA31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004" y="3385947"/>
            <a:ext cx="4427635" cy="294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2926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187575" y="4864101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7248128" y="463510"/>
            <a:ext cx="3258116" cy="1034740"/>
          </a:xfrm>
          <a:prstGeom prst="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48128" y="1516482"/>
            <a:ext cx="3258116" cy="3885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48129" y="655126"/>
            <a:ext cx="2051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noProof="1">
                <a:latin typeface="Gill Sans Std" pitchFamily="34" charset="0"/>
              </a:rPr>
              <a:t>LED COB 1W Round</a:t>
            </a:r>
            <a:endParaRPr lang="en-US" b="1" noProof="1">
              <a:latin typeface="Gill Sans Std" pitchFamily="34" charset="0"/>
              <a:cs typeface="Times New Roman" pitchFamily="18" charset="0"/>
            </a:endParaRPr>
          </a:p>
        </p:txBody>
      </p:sp>
      <p:graphicFrame>
        <p:nvGraphicFramePr>
          <p:cNvPr id="47" name="Group 109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45853385"/>
              </p:ext>
            </p:extLst>
          </p:nvPr>
        </p:nvGraphicFramePr>
        <p:xfrm>
          <a:off x="514071" y="3430588"/>
          <a:ext cx="5695827" cy="2962067"/>
        </p:xfrm>
        <a:graphic>
          <a:graphicData uri="http://schemas.openxmlformats.org/drawingml/2006/table">
            <a:tbl>
              <a:tblPr/>
              <a:tblGrid>
                <a:gridCol w="2516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9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" pitchFamily="34" charset="0"/>
                        </a:rPr>
                        <a:t>General Specs 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Std Light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Application 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Spotlight </a:t>
                      </a:r>
                    </a:p>
                  </a:txBody>
                  <a:tcPr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Color &amp; Material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White &amp; Aluminum</a:t>
                      </a:r>
                    </a:p>
                  </a:txBody>
                  <a:tcPr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Lamp base &amp; wattage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(Color Temperature)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LED 1W, 240V 50Hz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3000K,4000K, 6500</a:t>
                      </a:r>
                    </a:p>
                  </a:txBody>
                  <a:tcPr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Dimensions (L X W X H)mm 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abic Transparent" pitchFamily="2" charset="-78"/>
                        </a:rPr>
                        <a:t>32 mm (W) x 23 mm (H)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abic Transparent" pitchFamily="2" charset="-78"/>
                      </a:endParaRPr>
                    </a:p>
                  </a:txBody>
                  <a:tcPr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Cut out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27 mm</a:t>
                      </a:r>
                    </a:p>
                  </a:txBody>
                  <a:tcPr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Lumen Output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60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Lm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Std Light" pitchFamily="34" charset="0"/>
                      </a:endParaRP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Master Pack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Std Light" pitchFamily="34" charset="0"/>
                        </a:rPr>
                        <a:t>30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48128" y="1504890"/>
            <a:ext cx="1950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  <a:latin typeface="Gill Sans Std" pitchFamily="34" charset="0"/>
              </a:rPr>
              <a:t>Essential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0423" y="482500"/>
            <a:ext cx="4138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Gill Sans Std" pitchFamily="34" charset="0"/>
              </a:rPr>
              <a:t>AstraMini</a:t>
            </a:r>
            <a:r>
              <a:rPr lang="en-US" sz="3200" dirty="0">
                <a:latin typeface="Gill Sans Std" pitchFamily="34" charset="0"/>
              </a:rPr>
              <a:t>– 1W </a:t>
            </a:r>
          </a:p>
        </p:txBody>
      </p:sp>
      <p:graphicFrame>
        <p:nvGraphicFramePr>
          <p:cNvPr id="19" name="Group 109_">
            <a:extLst>
              <a:ext uri="{FF2B5EF4-FFF2-40B4-BE49-F238E27FC236}">
                <a16:creationId xmlns:a16="http://schemas.microsoft.com/office/drawing/2014/main" id="{06AE985B-DAA7-45DC-9E49-9754A5C16826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4756554"/>
              </p:ext>
            </p:extLst>
          </p:nvPr>
        </p:nvGraphicFramePr>
        <p:xfrm>
          <a:off x="7248128" y="1886832"/>
          <a:ext cx="3287670" cy="1664060"/>
        </p:xfrm>
        <a:graphic>
          <a:graphicData uri="http://schemas.openxmlformats.org/drawingml/2006/table">
            <a:tbl>
              <a:tblPr>
                <a:solidFill>
                  <a:srgbClr val="00A7BC"/>
                </a:solidFill>
              </a:tblPr>
              <a:tblGrid>
                <a:gridCol w="3287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2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20000 </a:t>
                      </a:r>
                      <a:r>
                        <a:rPr lang="en-US" sz="1600" b="0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Hrs</a:t>
                      </a:r>
                      <a:r>
                        <a:rPr lang="en-US" sz="1600" b="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Life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6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Strong focused beam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en-US" sz="1600" b="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Wide voltage protection (160-360V)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96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Premium Material – die cast aluminum</a:t>
                      </a:r>
                    </a:p>
                  </a:txBody>
                  <a:tcPr marT="45706" marB="45706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Picture 7" descr="A picture containing wall, green, indoor, yellow&#10;&#10;Description automatically generated">
            <a:extLst>
              <a:ext uri="{FF2B5EF4-FFF2-40B4-BE49-F238E27FC236}">
                <a16:creationId xmlns:a16="http://schemas.microsoft.com/office/drawing/2014/main" id="{A7D4404A-DFA9-4231-28E2-2642868DB3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675280"/>
            <a:ext cx="2657258" cy="26572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A561D0-8A70-B787-93A5-2CFB15D97B3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21472" r="30000" b="18436"/>
          <a:stretch/>
        </p:blipFill>
        <p:spPr>
          <a:xfrm>
            <a:off x="2187574" y="1166215"/>
            <a:ext cx="2232025" cy="22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44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2932A5-E1CC-4F0E-8FCE-414E8935A1BC}"/>
              </a:ext>
            </a:extLst>
          </p:cNvPr>
          <p:cNvSpPr txBox="1"/>
          <p:nvPr/>
        </p:nvSpPr>
        <p:spPr>
          <a:xfrm>
            <a:off x="632433" y="604940"/>
            <a:ext cx="206454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28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Commercials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039C5F8-9F9A-A393-EF3E-A7B42480BB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31939"/>
              </p:ext>
            </p:extLst>
          </p:nvPr>
        </p:nvGraphicFramePr>
        <p:xfrm>
          <a:off x="632433" y="1520824"/>
          <a:ext cx="10949967" cy="1374776"/>
        </p:xfrm>
        <a:graphic>
          <a:graphicData uri="http://schemas.openxmlformats.org/drawingml/2006/table">
            <a:tbl>
              <a:tblPr/>
              <a:tblGrid>
                <a:gridCol w="1937461">
                  <a:extLst>
                    <a:ext uri="{9D8B030D-6E8A-4147-A177-3AD203B41FA5}">
                      <a16:colId xmlns:a16="http://schemas.microsoft.com/office/drawing/2014/main" val="743626000"/>
                    </a:ext>
                  </a:extLst>
                </a:gridCol>
                <a:gridCol w="3465074">
                  <a:extLst>
                    <a:ext uri="{9D8B030D-6E8A-4147-A177-3AD203B41FA5}">
                      <a16:colId xmlns:a16="http://schemas.microsoft.com/office/drawing/2014/main" val="814895684"/>
                    </a:ext>
                  </a:extLst>
                </a:gridCol>
                <a:gridCol w="1275081">
                  <a:extLst>
                    <a:ext uri="{9D8B030D-6E8A-4147-A177-3AD203B41FA5}">
                      <a16:colId xmlns:a16="http://schemas.microsoft.com/office/drawing/2014/main" val="2581706397"/>
                    </a:ext>
                  </a:extLst>
                </a:gridCol>
                <a:gridCol w="1208843">
                  <a:extLst>
                    <a:ext uri="{9D8B030D-6E8A-4147-A177-3AD203B41FA5}">
                      <a16:colId xmlns:a16="http://schemas.microsoft.com/office/drawing/2014/main" val="1203118397"/>
                    </a:ext>
                  </a:extLst>
                </a:gridCol>
                <a:gridCol w="794856">
                  <a:extLst>
                    <a:ext uri="{9D8B030D-6E8A-4147-A177-3AD203B41FA5}">
                      <a16:colId xmlns:a16="http://schemas.microsoft.com/office/drawing/2014/main" val="3069037685"/>
                    </a:ext>
                  </a:extLst>
                </a:gridCol>
                <a:gridCol w="794856">
                  <a:extLst>
                    <a:ext uri="{9D8B030D-6E8A-4147-A177-3AD203B41FA5}">
                      <a16:colId xmlns:a16="http://schemas.microsoft.com/office/drawing/2014/main" val="636813170"/>
                    </a:ext>
                  </a:extLst>
                </a:gridCol>
                <a:gridCol w="1473796">
                  <a:extLst>
                    <a:ext uri="{9D8B030D-6E8A-4147-A177-3AD203B41FA5}">
                      <a16:colId xmlns:a16="http://schemas.microsoft.com/office/drawing/2014/main" val="3548514567"/>
                    </a:ext>
                  </a:extLst>
                </a:gridCol>
              </a:tblGrid>
              <a:tr h="343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Lot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65755"/>
                  </a:ext>
                </a:extLst>
              </a:tr>
              <a:tr h="3436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>
                          <a:solidFill>
                            <a:srgbClr val="242424"/>
                          </a:solidFill>
                          <a:effectLst/>
                          <a:latin typeface="Segoe UI" panose="020B0502040204020203" pitchFamily="34" charset="0"/>
                        </a:rPr>
                        <a:t>929003635601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242424"/>
                          </a:solidFill>
                          <a:effectLst/>
                          <a:latin typeface="Segoe UI" panose="020B0502040204020203" pitchFamily="34" charset="0"/>
                        </a:rPr>
                        <a:t>1W AstraMini LED COB (WW)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536598"/>
                  </a:ext>
                </a:extLst>
              </a:tr>
              <a:tr h="3436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>
                          <a:solidFill>
                            <a:srgbClr val="242424"/>
                          </a:solidFill>
                          <a:effectLst/>
                          <a:latin typeface="Segoe UI" panose="020B0502040204020203" pitchFamily="34" charset="0"/>
                        </a:rPr>
                        <a:t>929003635701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242424"/>
                          </a:solidFill>
                          <a:effectLst/>
                          <a:latin typeface="Segoe UI" panose="020B0502040204020203" pitchFamily="34" charset="0"/>
                        </a:rPr>
                        <a:t>1W AstraMini LED COB (NW)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619442"/>
                  </a:ext>
                </a:extLst>
              </a:tr>
              <a:tr h="34369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242424"/>
                          </a:solidFill>
                          <a:effectLst/>
                          <a:latin typeface="Segoe UI" panose="020B0502040204020203" pitchFamily="34" charset="0"/>
                        </a:rPr>
                        <a:t>929003635801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242424"/>
                          </a:solidFill>
                          <a:effectLst/>
                          <a:latin typeface="Segoe UI" panose="020B0502040204020203" pitchFamily="34" charset="0"/>
                        </a:rPr>
                        <a:t>1W AstraMini LED COB (CDL)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062880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19D99F42-1204-0D65-C80A-64B9863E14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616" y="3350503"/>
            <a:ext cx="4427635" cy="29465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591242-0D9F-3A86-4E70-0B675D96BA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21472" r="30000" b="18436"/>
          <a:stretch/>
        </p:blipFill>
        <p:spPr>
          <a:xfrm>
            <a:off x="2710111" y="3581400"/>
            <a:ext cx="2232025" cy="22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02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3254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End001Rectang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j24apQXTUu447T6QofNV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heme/theme1.xml><?xml version="1.0" encoding="utf-8"?>
<a:theme xmlns:a="http://schemas.openxmlformats.org/drawingml/2006/main" name="Signify PowerPoint Theme">
  <a:themeElements>
    <a:clrScheme name="Signify colour theme">
      <a:dk1>
        <a:sysClr val="windowText" lastClr="000000"/>
      </a:dk1>
      <a:lt1>
        <a:sysClr val="window" lastClr="FFFFFF"/>
      </a:lt1>
      <a:dk2>
        <a:srgbClr val="3C3C41"/>
      </a:dk2>
      <a:lt2>
        <a:srgbClr val="FFFFFF"/>
      </a:lt2>
      <a:accent1>
        <a:srgbClr val="969696"/>
      </a:accent1>
      <a:accent2>
        <a:srgbClr val="D5D5D5"/>
      </a:accent2>
      <a:accent3>
        <a:srgbClr val="00E487"/>
      </a:accent3>
      <a:accent4>
        <a:srgbClr val="66EFB7"/>
      </a:accent4>
      <a:accent5>
        <a:srgbClr val="1432FF"/>
      </a:accent5>
      <a:accent6>
        <a:srgbClr val="A1ADFF"/>
      </a:accent6>
      <a:hlink>
        <a:srgbClr val="0563C1"/>
      </a:hlink>
      <a:folHlink>
        <a:srgbClr val="954F72"/>
      </a:folHlink>
    </a:clrScheme>
    <a:fontScheme name="Signify font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50000">
              <a:srgbClr val="00E487"/>
            </a:gs>
            <a:gs pos="100000">
              <a:srgbClr val="1ECBD0"/>
            </a:gs>
          </a:gsLst>
          <a:lin ang="18900000" scaled="0"/>
        </a:gradFill>
        <a:ln>
          <a:noFill/>
        </a:ln>
      </a:spPr>
      <a:bodyPr rtlCol="0" anchor="ctr"/>
      <a:lstStyle>
        <a:defPPr algn="ctr">
          <a:defRPr sz="14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ignify-PowerPoint-template-16_9" id="{4652A265-9409-4225-AD55-4F4343C904D3}" vid="{6CB79E6B-13D5-4C24-A602-F6A31FF92D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225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Gill Sans Std</vt:lpstr>
      <vt:lpstr>Gill Sans Std Light</vt:lpstr>
      <vt:lpstr>Segoe UI</vt:lpstr>
      <vt:lpstr>Signify PowerPoint Theme</vt:lpstr>
      <vt:lpstr>think-cell Slide</vt:lpstr>
      <vt:lpstr>  1W AstraMini   Compact Design COB Light with 1 inch Cutout   </vt:lpstr>
      <vt:lpstr>1W AstraMini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Kalra</dc:creator>
  <cp:lastModifiedBy>Sunil K Solanki</cp:lastModifiedBy>
  <cp:revision>15</cp:revision>
  <dcterms:created xsi:type="dcterms:W3CDTF">2020-09-02T17:14:10Z</dcterms:created>
  <dcterms:modified xsi:type="dcterms:W3CDTF">2023-04-15T10:11:51Z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027a58-0b8b-4b38-933d-36c79ab5a9a6_Enabled">
    <vt:lpwstr>true</vt:lpwstr>
  </property>
  <property fmtid="{D5CDD505-2E9C-101B-9397-08002B2CF9AE}" pid="3" name="MSIP_Label_cb027a58-0b8b-4b38-933d-36c79ab5a9a6_SetDate">
    <vt:lpwstr>2022-08-18T05:47:26Z</vt:lpwstr>
  </property>
  <property fmtid="{D5CDD505-2E9C-101B-9397-08002B2CF9AE}" pid="4" name="MSIP_Label_cb027a58-0b8b-4b38-933d-36c79ab5a9a6_Method">
    <vt:lpwstr>Privileged</vt:lpwstr>
  </property>
  <property fmtid="{D5CDD505-2E9C-101B-9397-08002B2CF9AE}" pid="5" name="MSIP_Label_cb027a58-0b8b-4b38-933d-36c79ab5a9a6_Name">
    <vt:lpwstr>cb027a58-0b8b-4b38-933d-36c79ab5a9a6</vt:lpwstr>
  </property>
  <property fmtid="{D5CDD505-2E9C-101B-9397-08002B2CF9AE}" pid="6" name="MSIP_Label_cb027a58-0b8b-4b38-933d-36c79ab5a9a6_SiteId">
    <vt:lpwstr>75b2f54b-feff-400d-8e0b-67102edb9a23</vt:lpwstr>
  </property>
  <property fmtid="{D5CDD505-2E9C-101B-9397-08002B2CF9AE}" pid="7" name="MSIP_Label_cb027a58-0b8b-4b38-933d-36c79ab5a9a6_ActionId">
    <vt:lpwstr>c27701f1-fc24-4daa-9682-2fae046f6e7e</vt:lpwstr>
  </property>
  <property fmtid="{D5CDD505-2E9C-101B-9397-08002B2CF9AE}" pid="8" name="MSIP_Label_cb027a58-0b8b-4b38-933d-36c79ab5a9a6_ContentBits">
    <vt:lpwstr>0</vt:lpwstr>
  </property>
</Properties>
</file>